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25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8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1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3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47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6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96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90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rafik 6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35"/>
          <a:stretch/>
        </p:blipFill>
        <p:spPr>
          <a:xfrm>
            <a:off x="2628900" y="771756"/>
            <a:ext cx="3143250" cy="5367528"/>
          </a:xfrm>
          <a:prstGeom prst="rect">
            <a:avLst/>
          </a:prstGeom>
        </p:spPr>
      </p:pic>
      <p:sp>
        <p:nvSpPr>
          <p:cNvPr id="69" name="Rectangle 69"/>
          <p:cNvSpPr>
            <a:spLocks noChangeArrowheads="1"/>
          </p:cNvSpPr>
          <p:nvPr/>
        </p:nvSpPr>
        <p:spPr bwMode="auto">
          <a:xfrm>
            <a:off x="3686892" y="663083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70"/>
          <p:cNvSpPr>
            <a:spLocks noChangeArrowheads="1"/>
          </p:cNvSpPr>
          <p:nvPr/>
        </p:nvSpPr>
        <p:spPr bwMode="auto">
          <a:xfrm rot="16200000">
            <a:off x="3777883" y="568344"/>
            <a:ext cx="485711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M172K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71"/>
          <p:cNvSpPr>
            <a:spLocks noChangeArrowheads="1"/>
          </p:cNvSpPr>
          <p:nvPr/>
        </p:nvSpPr>
        <p:spPr bwMode="auto">
          <a:xfrm rot="16200000">
            <a:off x="4061107" y="610823"/>
            <a:ext cx="400752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I173K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72"/>
          <p:cNvSpPr>
            <a:spLocks noChangeArrowheads="1"/>
          </p:cNvSpPr>
          <p:nvPr/>
        </p:nvSpPr>
        <p:spPr bwMode="auto">
          <a:xfrm rot="16200000">
            <a:off x="4255877" y="589984"/>
            <a:ext cx="442430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L175K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3"/>
          <p:cNvSpPr>
            <a:spLocks noChangeArrowheads="1"/>
          </p:cNvSpPr>
          <p:nvPr/>
        </p:nvSpPr>
        <p:spPr bwMode="auto">
          <a:xfrm rot="16200000">
            <a:off x="4435254" y="581168"/>
            <a:ext cx="460063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A176K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4"/>
          <p:cNvSpPr>
            <a:spLocks noChangeArrowheads="1"/>
          </p:cNvSpPr>
          <p:nvPr/>
        </p:nvSpPr>
        <p:spPr bwMode="auto">
          <a:xfrm>
            <a:off x="4775569" y="663083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3642008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730685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3883521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124266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339875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528068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81" name="Line 67"/>
          <p:cNvSpPr>
            <a:spLocks noChangeShapeType="1"/>
          </p:cNvSpPr>
          <p:nvPr/>
        </p:nvSpPr>
        <p:spPr bwMode="auto">
          <a:xfrm>
            <a:off x="3699480" y="360382"/>
            <a:ext cx="1224000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Rectangle 36"/>
          <p:cNvSpPr>
            <a:spLocks noChangeArrowheads="1"/>
          </p:cNvSpPr>
          <p:nvPr/>
        </p:nvSpPr>
        <p:spPr bwMode="auto">
          <a:xfrm>
            <a:off x="4136752" y="161962"/>
            <a:ext cx="34945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DDM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3" name="Rectangle 6"/>
          <p:cNvSpPr>
            <a:spLocks noChangeArrowheads="1"/>
          </p:cNvSpPr>
          <p:nvPr/>
        </p:nvSpPr>
        <p:spPr bwMode="auto">
          <a:xfrm>
            <a:off x="5025534" y="894857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L-685,458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17"/>
          <p:cNvSpPr>
            <a:spLocks noChangeArrowheads="1"/>
          </p:cNvSpPr>
          <p:nvPr/>
        </p:nvSpPr>
        <p:spPr bwMode="auto">
          <a:xfrm>
            <a:off x="5083691" y="2825033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5" name="Rectangle 15"/>
          <p:cNvSpPr>
            <a:spLocks noChangeArrowheads="1"/>
          </p:cNvSpPr>
          <p:nvPr/>
        </p:nvSpPr>
        <p:spPr bwMode="auto">
          <a:xfrm>
            <a:off x="5016010" y="5329801"/>
            <a:ext cx="19075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>
                <a:solidFill>
                  <a:srgbClr val="000000"/>
                </a:solidFill>
                <a:cs typeface="Arial" panose="020B0604020202020204" pitchFamily="34" charset="0"/>
              </a:rPr>
              <a:t>A</a:t>
            </a:r>
            <a:r>
              <a:rPr lang="el-GR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β</a:t>
            </a:r>
            <a:endParaRPr lang="de-DE" altLang="de-DE" sz="1200" dirty="0">
              <a:cs typeface="Arial" panose="020B0604020202020204" pitchFamily="34" charset="0"/>
            </a:endParaRPr>
          </a:p>
        </p:txBody>
      </p:sp>
      <p:sp>
        <p:nvSpPr>
          <p:cNvPr id="86" name="Rectangle 12"/>
          <p:cNvSpPr>
            <a:spLocks noChangeArrowheads="1"/>
          </p:cNvSpPr>
          <p:nvPr/>
        </p:nvSpPr>
        <p:spPr bwMode="auto">
          <a:xfrm>
            <a:off x="5016010" y="4924217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7" name="Rectangle 12"/>
          <p:cNvSpPr>
            <a:spLocks noChangeArrowheads="1"/>
          </p:cNvSpPr>
          <p:nvPr/>
        </p:nvSpPr>
        <p:spPr bwMode="auto">
          <a:xfrm>
            <a:off x="5079481" y="2591059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3300200" y="2854083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9" name="Line 60"/>
          <p:cNvSpPr>
            <a:spLocks noChangeShapeType="1"/>
          </p:cNvSpPr>
          <p:nvPr/>
        </p:nvSpPr>
        <p:spPr bwMode="auto">
          <a:xfrm>
            <a:off x="3417628" y="294641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59"/>
          <p:cNvSpPr>
            <a:spLocks noChangeArrowheads="1"/>
          </p:cNvSpPr>
          <p:nvPr/>
        </p:nvSpPr>
        <p:spPr bwMode="auto">
          <a:xfrm>
            <a:off x="3300200" y="3080313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1" name="Line 60"/>
          <p:cNvSpPr>
            <a:spLocks noChangeShapeType="1"/>
          </p:cNvSpPr>
          <p:nvPr/>
        </p:nvSpPr>
        <p:spPr bwMode="auto">
          <a:xfrm>
            <a:off x="3417628" y="317264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Rectangle 59"/>
          <p:cNvSpPr>
            <a:spLocks noChangeArrowheads="1"/>
          </p:cNvSpPr>
          <p:nvPr/>
        </p:nvSpPr>
        <p:spPr bwMode="auto">
          <a:xfrm>
            <a:off x="3215242" y="256703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3" name="Line 60"/>
          <p:cNvSpPr>
            <a:spLocks noChangeShapeType="1"/>
          </p:cNvSpPr>
          <p:nvPr/>
        </p:nvSpPr>
        <p:spPr bwMode="auto">
          <a:xfrm>
            <a:off x="3417628" y="262602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tangle 59"/>
          <p:cNvSpPr>
            <a:spLocks noChangeArrowheads="1"/>
          </p:cNvSpPr>
          <p:nvPr/>
        </p:nvSpPr>
        <p:spPr bwMode="auto">
          <a:xfrm>
            <a:off x="3215242" y="245044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5" name="Line 60"/>
          <p:cNvSpPr>
            <a:spLocks noChangeShapeType="1"/>
          </p:cNvSpPr>
          <p:nvPr/>
        </p:nvSpPr>
        <p:spPr bwMode="auto">
          <a:xfrm>
            <a:off x="3417628" y="255706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tangle 59"/>
          <p:cNvSpPr>
            <a:spLocks noChangeArrowheads="1"/>
          </p:cNvSpPr>
          <p:nvPr/>
        </p:nvSpPr>
        <p:spPr bwMode="auto">
          <a:xfrm>
            <a:off x="3130282" y="1351829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7" name="Line 60"/>
          <p:cNvSpPr>
            <a:spLocks noChangeShapeType="1"/>
          </p:cNvSpPr>
          <p:nvPr/>
        </p:nvSpPr>
        <p:spPr bwMode="auto">
          <a:xfrm>
            <a:off x="3417628" y="144382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ectangle 59"/>
          <p:cNvSpPr>
            <a:spLocks noChangeArrowheads="1"/>
          </p:cNvSpPr>
          <p:nvPr/>
        </p:nvSpPr>
        <p:spPr bwMode="auto">
          <a:xfrm>
            <a:off x="3215242" y="155316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99" name="Line 60"/>
          <p:cNvSpPr>
            <a:spLocks noChangeShapeType="1"/>
          </p:cNvSpPr>
          <p:nvPr/>
        </p:nvSpPr>
        <p:spPr bwMode="auto">
          <a:xfrm>
            <a:off x="3417628" y="164516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Line 60"/>
          <p:cNvSpPr>
            <a:spLocks noChangeShapeType="1"/>
          </p:cNvSpPr>
          <p:nvPr/>
        </p:nvSpPr>
        <p:spPr bwMode="auto">
          <a:xfrm>
            <a:off x="3417628" y="180060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Rectangle 59"/>
          <p:cNvSpPr>
            <a:spLocks noChangeArrowheads="1"/>
          </p:cNvSpPr>
          <p:nvPr/>
        </p:nvSpPr>
        <p:spPr bwMode="auto">
          <a:xfrm>
            <a:off x="3215242" y="194865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102" name="Line 60"/>
          <p:cNvSpPr>
            <a:spLocks noChangeShapeType="1"/>
          </p:cNvSpPr>
          <p:nvPr/>
        </p:nvSpPr>
        <p:spPr bwMode="auto">
          <a:xfrm>
            <a:off x="3417628" y="204065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ctangle 59"/>
          <p:cNvSpPr>
            <a:spLocks noChangeArrowheads="1"/>
          </p:cNvSpPr>
          <p:nvPr/>
        </p:nvSpPr>
        <p:spPr bwMode="auto">
          <a:xfrm>
            <a:off x="3215242" y="212350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4" name="Line 60"/>
          <p:cNvSpPr>
            <a:spLocks noChangeShapeType="1"/>
          </p:cNvSpPr>
          <p:nvPr/>
        </p:nvSpPr>
        <p:spPr bwMode="auto">
          <a:xfrm>
            <a:off x="3417628" y="221550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tangle 59"/>
          <p:cNvSpPr>
            <a:spLocks noChangeArrowheads="1"/>
          </p:cNvSpPr>
          <p:nvPr/>
        </p:nvSpPr>
        <p:spPr bwMode="auto">
          <a:xfrm>
            <a:off x="3215242" y="170827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06" name="Rectangle 59"/>
          <p:cNvSpPr>
            <a:spLocks noChangeArrowheads="1"/>
          </p:cNvSpPr>
          <p:nvPr/>
        </p:nvSpPr>
        <p:spPr bwMode="auto">
          <a:xfrm>
            <a:off x="3204732" y="5108692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7" name="Line 60"/>
          <p:cNvSpPr>
            <a:spLocks noChangeShapeType="1"/>
          </p:cNvSpPr>
          <p:nvPr/>
        </p:nvSpPr>
        <p:spPr bwMode="auto">
          <a:xfrm>
            <a:off x="3322160" y="520102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Rectangle 59"/>
          <p:cNvSpPr>
            <a:spLocks noChangeArrowheads="1"/>
          </p:cNvSpPr>
          <p:nvPr/>
        </p:nvSpPr>
        <p:spPr bwMode="auto">
          <a:xfrm>
            <a:off x="3204732" y="5334922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9" name="Line 60"/>
          <p:cNvSpPr>
            <a:spLocks noChangeShapeType="1"/>
          </p:cNvSpPr>
          <p:nvPr/>
        </p:nvSpPr>
        <p:spPr bwMode="auto">
          <a:xfrm>
            <a:off x="3322160" y="542725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Rectangle 59"/>
          <p:cNvSpPr>
            <a:spLocks noChangeArrowheads="1"/>
          </p:cNvSpPr>
          <p:nvPr/>
        </p:nvSpPr>
        <p:spPr bwMode="auto">
          <a:xfrm>
            <a:off x="3119774" y="485498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1" name="Line 60"/>
          <p:cNvSpPr>
            <a:spLocks noChangeShapeType="1"/>
          </p:cNvSpPr>
          <p:nvPr/>
        </p:nvSpPr>
        <p:spPr bwMode="auto">
          <a:xfrm>
            <a:off x="3322160" y="491397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ctangle 59"/>
          <p:cNvSpPr>
            <a:spLocks noChangeArrowheads="1"/>
          </p:cNvSpPr>
          <p:nvPr/>
        </p:nvSpPr>
        <p:spPr bwMode="auto">
          <a:xfrm>
            <a:off x="3119774" y="473839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3" name="Line 60"/>
          <p:cNvSpPr>
            <a:spLocks noChangeShapeType="1"/>
          </p:cNvSpPr>
          <p:nvPr/>
        </p:nvSpPr>
        <p:spPr bwMode="auto">
          <a:xfrm>
            <a:off x="3322160" y="484501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 59"/>
          <p:cNvSpPr>
            <a:spLocks noChangeArrowheads="1"/>
          </p:cNvSpPr>
          <p:nvPr/>
        </p:nvSpPr>
        <p:spPr bwMode="auto">
          <a:xfrm>
            <a:off x="3034814" y="3701696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5" name="Line 60"/>
          <p:cNvSpPr>
            <a:spLocks noChangeShapeType="1"/>
          </p:cNvSpPr>
          <p:nvPr/>
        </p:nvSpPr>
        <p:spPr bwMode="auto">
          <a:xfrm>
            <a:off x="3322160" y="379369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tangle 59"/>
          <p:cNvSpPr>
            <a:spLocks noChangeArrowheads="1"/>
          </p:cNvSpPr>
          <p:nvPr/>
        </p:nvSpPr>
        <p:spPr bwMode="auto">
          <a:xfrm>
            <a:off x="3119774" y="388397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117" name="Line 60"/>
          <p:cNvSpPr>
            <a:spLocks noChangeShapeType="1"/>
          </p:cNvSpPr>
          <p:nvPr/>
        </p:nvSpPr>
        <p:spPr bwMode="auto">
          <a:xfrm>
            <a:off x="3322160" y="397597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Line 60"/>
          <p:cNvSpPr>
            <a:spLocks noChangeShapeType="1"/>
          </p:cNvSpPr>
          <p:nvPr/>
        </p:nvSpPr>
        <p:spPr bwMode="auto">
          <a:xfrm>
            <a:off x="3322160" y="415999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Rectangle 59"/>
          <p:cNvSpPr>
            <a:spLocks noChangeArrowheads="1"/>
          </p:cNvSpPr>
          <p:nvPr/>
        </p:nvSpPr>
        <p:spPr bwMode="auto">
          <a:xfrm>
            <a:off x="3119774" y="426041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120" name="Line 60"/>
          <p:cNvSpPr>
            <a:spLocks noChangeShapeType="1"/>
          </p:cNvSpPr>
          <p:nvPr/>
        </p:nvSpPr>
        <p:spPr bwMode="auto">
          <a:xfrm>
            <a:off x="3322160" y="435241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Rectangle 59"/>
          <p:cNvSpPr>
            <a:spLocks noChangeArrowheads="1"/>
          </p:cNvSpPr>
          <p:nvPr/>
        </p:nvSpPr>
        <p:spPr bwMode="auto">
          <a:xfrm>
            <a:off x="3119774" y="443526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2" name="Line 60"/>
          <p:cNvSpPr>
            <a:spLocks noChangeShapeType="1"/>
          </p:cNvSpPr>
          <p:nvPr/>
        </p:nvSpPr>
        <p:spPr bwMode="auto">
          <a:xfrm>
            <a:off x="3322160" y="452726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Rectangle 59"/>
          <p:cNvSpPr>
            <a:spLocks noChangeArrowheads="1"/>
          </p:cNvSpPr>
          <p:nvPr/>
        </p:nvSpPr>
        <p:spPr bwMode="auto">
          <a:xfrm>
            <a:off x="3119774" y="406766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pic>
        <p:nvPicPr>
          <p:cNvPr id="156" name="Grafik 15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873" b="56639"/>
          <a:stretch/>
        </p:blipFill>
        <p:spPr>
          <a:xfrm>
            <a:off x="6459334" y="3844141"/>
            <a:ext cx="2780585" cy="2384219"/>
          </a:xfrm>
          <a:prstGeom prst="rect">
            <a:avLst/>
          </a:prstGeom>
        </p:spPr>
      </p:pic>
      <p:pic>
        <p:nvPicPr>
          <p:cNvPr id="157" name="Grafik 15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8" r="47141"/>
          <a:stretch/>
        </p:blipFill>
        <p:spPr>
          <a:xfrm>
            <a:off x="6459334" y="988834"/>
            <a:ext cx="2692195" cy="2552140"/>
          </a:xfrm>
          <a:prstGeom prst="rect">
            <a:avLst/>
          </a:prstGeom>
        </p:spPr>
      </p:pic>
      <p:sp>
        <p:nvSpPr>
          <p:cNvPr id="158" name="Rectangle 69"/>
          <p:cNvSpPr>
            <a:spLocks noChangeArrowheads="1"/>
          </p:cNvSpPr>
          <p:nvPr/>
        </p:nvSpPr>
        <p:spPr bwMode="auto">
          <a:xfrm>
            <a:off x="6736086" y="625499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Rectangle 70"/>
          <p:cNvSpPr>
            <a:spLocks noChangeArrowheads="1"/>
          </p:cNvSpPr>
          <p:nvPr/>
        </p:nvSpPr>
        <p:spPr bwMode="auto">
          <a:xfrm rot="16200000">
            <a:off x="6827077" y="530760"/>
            <a:ext cx="485711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M172K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Rectangle 71"/>
          <p:cNvSpPr>
            <a:spLocks noChangeArrowheads="1"/>
          </p:cNvSpPr>
          <p:nvPr/>
        </p:nvSpPr>
        <p:spPr bwMode="auto">
          <a:xfrm rot="16200000">
            <a:off x="7110301" y="573239"/>
            <a:ext cx="400752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I173K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Rectangle 72"/>
          <p:cNvSpPr>
            <a:spLocks noChangeArrowheads="1"/>
          </p:cNvSpPr>
          <p:nvPr/>
        </p:nvSpPr>
        <p:spPr bwMode="auto">
          <a:xfrm rot="16200000">
            <a:off x="7305071" y="552400"/>
            <a:ext cx="442430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L175K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Rectangle 73"/>
          <p:cNvSpPr>
            <a:spLocks noChangeArrowheads="1"/>
          </p:cNvSpPr>
          <p:nvPr/>
        </p:nvSpPr>
        <p:spPr bwMode="auto">
          <a:xfrm rot="16200000">
            <a:off x="7484448" y="543584"/>
            <a:ext cx="460063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A176K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Rectangle 74"/>
          <p:cNvSpPr>
            <a:spLocks noChangeArrowheads="1"/>
          </p:cNvSpPr>
          <p:nvPr/>
        </p:nvSpPr>
        <p:spPr bwMode="auto">
          <a:xfrm>
            <a:off x="7824763" y="625499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Textfeld 163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691202" y="81110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65" name="Textfeld 16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779879" y="81110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66" name="Textfeld 165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932715" y="81110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173460" y="81110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68" name="Textfeld 167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389069" y="81110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69" name="Textfeld 16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577262" y="81110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70" name="Line 67"/>
          <p:cNvSpPr>
            <a:spLocks noChangeShapeType="1"/>
          </p:cNvSpPr>
          <p:nvPr/>
        </p:nvSpPr>
        <p:spPr bwMode="auto">
          <a:xfrm>
            <a:off x="6748674" y="322798"/>
            <a:ext cx="1224000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Rectangle 36"/>
          <p:cNvSpPr>
            <a:spLocks noChangeArrowheads="1"/>
          </p:cNvSpPr>
          <p:nvPr/>
        </p:nvSpPr>
        <p:spPr bwMode="auto">
          <a:xfrm>
            <a:off x="7142666" y="124378"/>
            <a:ext cx="4360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POPC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2" name="Rectangle 6"/>
          <p:cNvSpPr>
            <a:spLocks noChangeArrowheads="1"/>
          </p:cNvSpPr>
          <p:nvPr/>
        </p:nvSpPr>
        <p:spPr bwMode="auto">
          <a:xfrm>
            <a:off x="8074728" y="857273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L-685,458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3" name="Rectangle 17"/>
          <p:cNvSpPr>
            <a:spLocks noChangeArrowheads="1"/>
          </p:cNvSpPr>
          <p:nvPr/>
        </p:nvSpPr>
        <p:spPr bwMode="auto">
          <a:xfrm>
            <a:off x="8335551" y="2854083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4" name="Rectangle 15"/>
          <p:cNvSpPr>
            <a:spLocks noChangeArrowheads="1"/>
          </p:cNvSpPr>
          <p:nvPr/>
        </p:nvSpPr>
        <p:spPr bwMode="auto">
          <a:xfrm>
            <a:off x="8455826" y="5801529"/>
            <a:ext cx="19075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>
                <a:solidFill>
                  <a:srgbClr val="000000"/>
                </a:solidFill>
                <a:cs typeface="Arial" panose="020B0604020202020204" pitchFamily="34" charset="0"/>
              </a:rPr>
              <a:t>A</a:t>
            </a:r>
            <a:r>
              <a:rPr lang="el-GR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β</a:t>
            </a:r>
            <a:endParaRPr lang="de-DE" altLang="de-DE" sz="1200" dirty="0">
              <a:cs typeface="Arial" panose="020B0604020202020204" pitchFamily="34" charset="0"/>
            </a:endParaRPr>
          </a:p>
        </p:txBody>
      </p:sp>
      <p:sp>
        <p:nvSpPr>
          <p:cNvPr id="175" name="Rectangle 12"/>
          <p:cNvSpPr>
            <a:spLocks noChangeArrowheads="1"/>
          </p:cNvSpPr>
          <p:nvPr/>
        </p:nvSpPr>
        <p:spPr bwMode="auto">
          <a:xfrm>
            <a:off x="8455826" y="5395945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6" name="Rectangle 12"/>
          <p:cNvSpPr>
            <a:spLocks noChangeArrowheads="1"/>
          </p:cNvSpPr>
          <p:nvPr/>
        </p:nvSpPr>
        <p:spPr bwMode="auto">
          <a:xfrm>
            <a:off x="8331341" y="2620109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7" name="Rectangle 59"/>
          <p:cNvSpPr>
            <a:spLocks noChangeArrowheads="1"/>
          </p:cNvSpPr>
          <p:nvPr/>
        </p:nvSpPr>
        <p:spPr bwMode="auto">
          <a:xfrm>
            <a:off x="6414179" y="2946750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8" name="Line 60"/>
          <p:cNvSpPr>
            <a:spLocks noChangeShapeType="1"/>
          </p:cNvSpPr>
          <p:nvPr/>
        </p:nvSpPr>
        <p:spPr bwMode="auto">
          <a:xfrm>
            <a:off x="6531607" y="303908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Rectangle 59"/>
          <p:cNvSpPr>
            <a:spLocks noChangeArrowheads="1"/>
          </p:cNvSpPr>
          <p:nvPr/>
        </p:nvSpPr>
        <p:spPr bwMode="auto">
          <a:xfrm>
            <a:off x="6414179" y="3172980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0" name="Line 60"/>
          <p:cNvSpPr>
            <a:spLocks noChangeShapeType="1"/>
          </p:cNvSpPr>
          <p:nvPr/>
        </p:nvSpPr>
        <p:spPr bwMode="auto">
          <a:xfrm>
            <a:off x="6531607" y="326531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Rectangle 59"/>
          <p:cNvSpPr>
            <a:spLocks noChangeArrowheads="1"/>
          </p:cNvSpPr>
          <p:nvPr/>
        </p:nvSpPr>
        <p:spPr bwMode="auto">
          <a:xfrm>
            <a:off x="6329221" y="265970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2" name="Line 60"/>
          <p:cNvSpPr>
            <a:spLocks noChangeShapeType="1"/>
          </p:cNvSpPr>
          <p:nvPr/>
        </p:nvSpPr>
        <p:spPr bwMode="auto">
          <a:xfrm>
            <a:off x="6531607" y="270440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Rectangle 59"/>
          <p:cNvSpPr>
            <a:spLocks noChangeArrowheads="1"/>
          </p:cNvSpPr>
          <p:nvPr/>
        </p:nvSpPr>
        <p:spPr bwMode="auto">
          <a:xfrm>
            <a:off x="6329221" y="251929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4" name="Line 60"/>
          <p:cNvSpPr>
            <a:spLocks noChangeShapeType="1"/>
          </p:cNvSpPr>
          <p:nvPr/>
        </p:nvSpPr>
        <p:spPr bwMode="auto">
          <a:xfrm>
            <a:off x="6531607" y="262591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Rectangle 59"/>
          <p:cNvSpPr>
            <a:spLocks noChangeArrowheads="1"/>
          </p:cNvSpPr>
          <p:nvPr/>
        </p:nvSpPr>
        <p:spPr bwMode="auto">
          <a:xfrm>
            <a:off x="6244261" y="1444496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6" name="Line 60"/>
          <p:cNvSpPr>
            <a:spLocks noChangeShapeType="1"/>
          </p:cNvSpPr>
          <p:nvPr/>
        </p:nvSpPr>
        <p:spPr bwMode="auto">
          <a:xfrm>
            <a:off x="6531607" y="153649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Rectangle 59"/>
          <p:cNvSpPr>
            <a:spLocks noChangeArrowheads="1"/>
          </p:cNvSpPr>
          <p:nvPr/>
        </p:nvSpPr>
        <p:spPr bwMode="auto">
          <a:xfrm>
            <a:off x="6329221" y="163154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188" name="Line 60"/>
          <p:cNvSpPr>
            <a:spLocks noChangeShapeType="1"/>
          </p:cNvSpPr>
          <p:nvPr/>
        </p:nvSpPr>
        <p:spPr bwMode="auto">
          <a:xfrm>
            <a:off x="6531607" y="172353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Line 60"/>
          <p:cNvSpPr>
            <a:spLocks noChangeShapeType="1"/>
          </p:cNvSpPr>
          <p:nvPr/>
        </p:nvSpPr>
        <p:spPr bwMode="auto">
          <a:xfrm>
            <a:off x="6531607" y="187898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Rectangle 59"/>
          <p:cNvSpPr>
            <a:spLocks noChangeArrowheads="1"/>
          </p:cNvSpPr>
          <p:nvPr/>
        </p:nvSpPr>
        <p:spPr bwMode="auto">
          <a:xfrm>
            <a:off x="6329221" y="200797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191" name="Line 60"/>
          <p:cNvSpPr>
            <a:spLocks noChangeShapeType="1"/>
          </p:cNvSpPr>
          <p:nvPr/>
        </p:nvSpPr>
        <p:spPr bwMode="auto">
          <a:xfrm>
            <a:off x="6531607" y="209997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Rectangle 59"/>
          <p:cNvSpPr>
            <a:spLocks noChangeArrowheads="1"/>
          </p:cNvSpPr>
          <p:nvPr/>
        </p:nvSpPr>
        <p:spPr bwMode="auto">
          <a:xfrm>
            <a:off x="6329221" y="220188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3" name="Line 60"/>
          <p:cNvSpPr>
            <a:spLocks noChangeShapeType="1"/>
          </p:cNvSpPr>
          <p:nvPr/>
        </p:nvSpPr>
        <p:spPr bwMode="auto">
          <a:xfrm>
            <a:off x="6531607" y="229388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Rectangle 59"/>
          <p:cNvSpPr>
            <a:spLocks noChangeArrowheads="1"/>
          </p:cNvSpPr>
          <p:nvPr/>
        </p:nvSpPr>
        <p:spPr bwMode="auto">
          <a:xfrm>
            <a:off x="6329221" y="178665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95" name="Rectangle 59"/>
          <p:cNvSpPr>
            <a:spLocks noChangeArrowheads="1"/>
          </p:cNvSpPr>
          <p:nvPr/>
        </p:nvSpPr>
        <p:spPr bwMode="auto">
          <a:xfrm>
            <a:off x="6540455" y="575887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6" name="Line 60"/>
          <p:cNvSpPr>
            <a:spLocks noChangeShapeType="1"/>
          </p:cNvSpPr>
          <p:nvPr/>
        </p:nvSpPr>
        <p:spPr bwMode="auto">
          <a:xfrm>
            <a:off x="6657883" y="585121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Rectangle 59"/>
          <p:cNvSpPr>
            <a:spLocks noChangeArrowheads="1"/>
          </p:cNvSpPr>
          <p:nvPr/>
        </p:nvSpPr>
        <p:spPr bwMode="auto">
          <a:xfrm>
            <a:off x="6540455" y="598510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8" name="Line 60"/>
          <p:cNvSpPr>
            <a:spLocks noChangeShapeType="1"/>
          </p:cNvSpPr>
          <p:nvPr/>
        </p:nvSpPr>
        <p:spPr bwMode="auto">
          <a:xfrm>
            <a:off x="6657883" y="607744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Rectangle 59"/>
          <p:cNvSpPr>
            <a:spLocks noChangeArrowheads="1"/>
          </p:cNvSpPr>
          <p:nvPr/>
        </p:nvSpPr>
        <p:spPr bwMode="auto">
          <a:xfrm>
            <a:off x="6455497" y="545277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0" name="Line 60"/>
          <p:cNvSpPr>
            <a:spLocks noChangeShapeType="1"/>
          </p:cNvSpPr>
          <p:nvPr/>
        </p:nvSpPr>
        <p:spPr bwMode="auto">
          <a:xfrm>
            <a:off x="6657883" y="551176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Rectangle 59"/>
          <p:cNvSpPr>
            <a:spLocks noChangeArrowheads="1"/>
          </p:cNvSpPr>
          <p:nvPr/>
        </p:nvSpPr>
        <p:spPr bwMode="auto">
          <a:xfrm>
            <a:off x="6455497" y="533618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2" name="Line 60"/>
          <p:cNvSpPr>
            <a:spLocks noChangeShapeType="1"/>
          </p:cNvSpPr>
          <p:nvPr/>
        </p:nvSpPr>
        <p:spPr bwMode="auto">
          <a:xfrm>
            <a:off x="6657883" y="544280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Rectangle 59"/>
          <p:cNvSpPr>
            <a:spLocks noChangeArrowheads="1"/>
          </p:cNvSpPr>
          <p:nvPr/>
        </p:nvSpPr>
        <p:spPr bwMode="auto">
          <a:xfrm>
            <a:off x="6370537" y="4256625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4" name="Line 60"/>
          <p:cNvSpPr>
            <a:spLocks noChangeShapeType="1"/>
          </p:cNvSpPr>
          <p:nvPr/>
        </p:nvSpPr>
        <p:spPr bwMode="auto">
          <a:xfrm>
            <a:off x="6657883" y="434862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Rectangle 59"/>
          <p:cNvSpPr>
            <a:spLocks noChangeArrowheads="1"/>
          </p:cNvSpPr>
          <p:nvPr/>
        </p:nvSpPr>
        <p:spPr bwMode="auto">
          <a:xfrm>
            <a:off x="6455497" y="445795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206" name="Line 60"/>
          <p:cNvSpPr>
            <a:spLocks noChangeShapeType="1"/>
          </p:cNvSpPr>
          <p:nvPr/>
        </p:nvSpPr>
        <p:spPr bwMode="auto">
          <a:xfrm>
            <a:off x="6657883" y="454995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Line 60"/>
          <p:cNvSpPr>
            <a:spLocks noChangeShapeType="1"/>
          </p:cNvSpPr>
          <p:nvPr/>
        </p:nvSpPr>
        <p:spPr bwMode="auto">
          <a:xfrm>
            <a:off x="6657883" y="473398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Rectangle 59"/>
          <p:cNvSpPr>
            <a:spLocks noChangeArrowheads="1"/>
          </p:cNvSpPr>
          <p:nvPr/>
        </p:nvSpPr>
        <p:spPr bwMode="auto">
          <a:xfrm>
            <a:off x="6455497" y="486773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209" name="Line 60"/>
          <p:cNvSpPr>
            <a:spLocks noChangeShapeType="1"/>
          </p:cNvSpPr>
          <p:nvPr/>
        </p:nvSpPr>
        <p:spPr bwMode="auto">
          <a:xfrm>
            <a:off x="6657883" y="495973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Rectangle 59"/>
          <p:cNvSpPr>
            <a:spLocks noChangeArrowheads="1"/>
          </p:cNvSpPr>
          <p:nvPr/>
        </p:nvSpPr>
        <p:spPr bwMode="auto">
          <a:xfrm>
            <a:off x="6455497" y="502829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1" name="Line 60"/>
          <p:cNvSpPr>
            <a:spLocks noChangeShapeType="1"/>
          </p:cNvSpPr>
          <p:nvPr/>
        </p:nvSpPr>
        <p:spPr bwMode="auto">
          <a:xfrm>
            <a:off x="6657883" y="512029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Rectangle 59"/>
          <p:cNvSpPr>
            <a:spLocks noChangeArrowheads="1"/>
          </p:cNvSpPr>
          <p:nvPr/>
        </p:nvSpPr>
        <p:spPr bwMode="auto">
          <a:xfrm>
            <a:off x="6455497" y="464164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2" name="Rechteck 1"/>
          <p:cNvSpPr/>
          <p:nvPr/>
        </p:nvSpPr>
        <p:spPr>
          <a:xfrm>
            <a:off x="3576095" y="2567033"/>
            <a:ext cx="1482800" cy="6979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Rechteck 123"/>
          <p:cNvSpPr/>
          <p:nvPr/>
        </p:nvSpPr>
        <p:spPr>
          <a:xfrm>
            <a:off x="6702761" y="2611628"/>
            <a:ext cx="1482800" cy="6979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5" name="Rechteck 124"/>
          <p:cNvSpPr/>
          <p:nvPr/>
        </p:nvSpPr>
        <p:spPr>
          <a:xfrm>
            <a:off x="3488812" y="4902456"/>
            <a:ext cx="1482800" cy="6979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6" name="Rechteck 125"/>
          <p:cNvSpPr/>
          <p:nvPr/>
        </p:nvSpPr>
        <p:spPr>
          <a:xfrm>
            <a:off x="6859823" y="5432373"/>
            <a:ext cx="1482800" cy="6979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7" name="Textfeld 30"/>
          <p:cNvSpPr txBox="1"/>
          <p:nvPr/>
        </p:nvSpPr>
        <p:spPr>
          <a:xfrm>
            <a:off x="3113599" y="1151860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feld 30"/>
          <p:cNvSpPr txBox="1"/>
          <p:nvPr/>
        </p:nvSpPr>
        <p:spPr>
          <a:xfrm>
            <a:off x="6214055" y="1218478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feld 30"/>
          <p:cNvSpPr txBox="1"/>
          <p:nvPr/>
        </p:nvSpPr>
        <p:spPr>
          <a:xfrm>
            <a:off x="2996637" y="3474799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feld 30"/>
          <p:cNvSpPr txBox="1"/>
          <p:nvPr/>
        </p:nvSpPr>
        <p:spPr>
          <a:xfrm>
            <a:off x="6344859" y="4044638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0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27" y="1785292"/>
            <a:ext cx="1978152" cy="2898648"/>
          </a:xfrm>
          <a:prstGeom prst="rect">
            <a:avLst/>
          </a:prstGeom>
        </p:spPr>
      </p:pic>
      <p:pic>
        <p:nvPicPr>
          <p:cNvPr id="63" name="Grafik 6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776" y="1785292"/>
            <a:ext cx="2923032" cy="2834640"/>
          </a:xfrm>
          <a:prstGeom prst="rect">
            <a:avLst/>
          </a:prstGeom>
        </p:spPr>
      </p:pic>
      <p:sp>
        <p:nvSpPr>
          <p:cNvPr id="124" name="Rectangle 69"/>
          <p:cNvSpPr>
            <a:spLocks noChangeArrowheads="1"/>
          </p:cNvSpPr>
          <p:nvPr/>
        </p:nvSpPr>
        <p:spPr bwMode="auto">
          <a:xfrm>
            <a:off x="2328403" y="2075962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70"/>
          <p:cNvSpPr>
            <a:spLocks noChangeArrowheads="1"/>
          </p:cNvSpPr>
          <p:nvPr/>
        </p:nvSpPr>
        <p:spPr bwMode="auto">
          <a:xfrm rot="16200000">
            <a:off x="2368594" y="1981223"/>
            <a:ext cx="485711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M172K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71"/>
          <p:cNvSpPr>
            <a:spLocks noChangeArrowheads="1"/>
          </p:cNvSpPr>
          <p:nvPr/>
        </p:nvSpPr>
        <p:spPr bwMode="auto">
          <a:xfrm rot="16200000">
            <a:off x="2607368" y="2023702"/>
            <a:ext cx="400752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I173K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72"/>
          <p:cNvSpPr>
            <a:spLocks noChangeArrowheads="1"/>
          </p:cNvSpPr>
          <p:nvPr/>
        </p:nvSpPr>
        <p:spPr bwMode="auto">
          <a:xfrm rot="16200000">
            <a:off x="2783088" y="2002863"/>
            <a:ext cx="442430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L175K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73"/>
          <p:cNvSpPr>
            <a:spLocks noChangeArrowheads="1"/>
          </p:cNvSpPr>
          <p:nvPr/>
        </p:nvSpPr>
        <p:spPr bwMode="auto">
          <a:xfrm rot="16200000">
            <a:off x="2978340" y="1994047"/>
            <a:ext cx="460063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A176K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74"/>
          <p:cNvSpPr>
            <a:spLocks noChangeArrowheads="1"/>
          </p:cNvSpPr>
          <p:nvPr/>
        </p:nvSpPr>
        <p:spPr bwMode="auto">
          <a:xfrm>
            <a:off x="3309130" y="2075962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283519" y="226157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3264246" y="226157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474232" y="226157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670527" y="226157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867086" y="226157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3071154" y="226157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6" name="Line 67"/>
          <p:cNvSpPr>
            <a:spLocks noChangeShapeType="1"/>
          </p:cNvSpPr>
          <p:nvPr/>
        </p:nvSpPr>
        <p:spPr bwMode="auto">
          <a:xfrm>
            <a:off x="2325116" y="1773261"/>
            <a:ext cx="1152000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Rectangle 36"/>
          <p:cNvSpPr>
            <a:spLocks noChangeArrowheads="1"/>
          </p:cNvSpPr>
          <p:nvPr/>
        </p:nvSpPr>
        <p:spPr bwMode="auto">
          <a:xfrm>
            <a:off x="2762388" y="1574841"/>
            <a:ext cx="34945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DDM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" name="Rectangle 6"/>
          <p:cNvSpPr>
            <a:spLocks noChangeArrowheads="1"/>
          </p:cNvSpPr>
          <p:nvPr/>
        </p:nvSpPr>
        <p:spPr bwMode="auto">
          <a:xfrm>
            <a:off x="3651170" y="2307736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L-685,458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59"/>
          <p:cNvSpPr>
            <a:spLocks noChangeArrowheads="1"/>
          </p:cNvSpPr>
          <p:nvPr/>
        </p:nvSpPr>
        <p:spPr bwMode="auto">
          <a:xfrm>
            <a:off x="1894484" y="382158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0" name="Line 60"/>
          <p:cNvSpPr>
            <a:spLocks noChangeShapeType="1"/>
          </p:cNvSpPr>
          <p:nvPr/>
        </p:nvSpPr>
        <p:spPr bwMode="auto">
          <a:xfrm>
            <a:off x="2096870" y="391233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59"/>
          <p:cNvSpPr>
            <a:spLocks noChangeArrowheads="1"/>
          </p:cNvSpPr>
          <p:nvPr/>
        </p:nvSpPr>
        <p:spPr bwMode="auto">
          <a:xfrm>
            <a:off x="1894484" y="367374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2" name="Line 60"/>
          <p:cNvSpPr>
            <a:spLocks noChangeShapeType="1"/>
          </p:cNvSpPr>
          <p:nvPr/>
        </p:nvSpPr>
        <p:spPr bwMode="auto">
          <a:xfrm>
            <a:off x="2096870" y="378036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Rectangle 59"/>
          <p:cNvSpPr>
            <a:spLocks noChangeArrowheads="1"/>
          </p:cNvSpPr>
          <p:nvPr/>
        </p:nvSpPr>
        <p:spPr bwMode="auto">
          <a:xfrm>
            <a:off x="1809524" y="2491384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4" name="Line 60"/>
          <p:cNvSpPr>
            <a:spLocks noChangeShapeType="1"/>
          </p:cNvSpPr>
          <p:nvPr/>
        </p:nvSpPr>
        <p:spPr bwMode="auto">
          <a:xfrm>
            <a:off x="2096870" y="258338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Rectangle 59"/>
          <p:cNvSpPr>
            <a:spLocks noChangeArrowheads="1"/>
          </p:cNvSpPr>
          <p:nvPr/>
        </p:nvSpPr>
        <p:spPr bwMode="auto">
          <a:xfrm>
            <a:off x="1894484" y="271443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98</a:t>
            </a:r>
          </a:p>
        </p:txBody>
      </p:sp>
      <p:sp>
        <p:nvSpPr>
          <p:cNvPr id="146" name="Line 60"/>
          <p:cNvSpPr>
            <a:spLocks noChangeShapeType="1"/>
          </p:cNvSpPr>
          <p:nvPr/>
        </p:nvSpPr>
        <p:spPr bwMode="auto">
          <a:xfrm>
            <a:off x="2096870" y="280643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Line 60"/>
          <p:cNvSpPr>
            <a:spLocks noChangeShapeType="1"/>
          </p:cNvSpPr>
          <p:nvPr/>
        </p:nvSpPr>
        <p:spPr bwMode="auto">
          <a:xfrm>
            <a:off x="2096870" y="298850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Rectangle 59"/>
          <p:cNvSpPr>
            <a:spLocks noChangeArrowheads="1"/>
          </p:cNvSpPr>
          <p:nvPr/>
        </p:nvSpPr>
        <p:spPr bwMode="auto">
          <a:xfrm>
            <a:off x="1894484" y="310833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49" name="Line 60"/>
          <p:cNvSpPr>
            <a:spLocks noChangeShapeType="1"/>
          </p:cNvSpPr>
          <p:nvPr/>
        </p:nvSpPr>
        <p:spPr bwMode="auto">
          <a:xfrm>
            <a:off x="2096870" y="320033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Rectangle 59"/>
          <p:cNvSpPr>
            <a:spLocks noChangeArrowheads="1"/>
          </p:cNvSpPr>
          <p:nvPr/>
        </p:nvSpPr>
        <p:spPr bwMode="auto">
          <a:xfrm>
            <a:off x="1894484" y="330538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1" name="Line 60"/>
          <p:cNvSpPr>
            <a:spLocks noChangeShapeType="1"/>
          </p:cNvSpPr>
          <p:nvPr/>
        </p:nvSpPr>
        <p:spPr bwMode="auto">
          <a:xfrm>
            <a:off x="2096870" y="339738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1894484" y="289617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64</a:t>
            </a:r>
          </a:p>
        </p:txBody>
      </p:sp>
      <p:sp>
        <p:nvSpPr>
          <p:cNvPr id="172" name="Rectangle 69"/>
          <p:cNvSpPr>
            <a:spLocks noChangeArrowheads="1"/>
          </p:cNvSpPr>
          <p:nvPr/>
        </p:nvSpPr>
        <p:spPr bwMode="auto">
          <a:xfrm>
            <a:off x="5890540" y="1547893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3" name="Rectangle 70"/>
          <p:cNvSpPr>
            <a:spLocks noChangeArrowheads="1"/>
          </p:cNvSpPr>
          <p:nvPr/>
        </p:nvSpPr>
        <p:spPr bwMode="auto">
          <a:xfrm rot="16200000">
            <a:off x="5930731" y="1453154"/>
            <a:ext cx="485711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M172K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4" name="Rectangle 71"/>
          <p:cNvSpPr>
            <a:spLocks noChangeArrowheads="1"/>
          </p:cNvSpPr>
          <p:nvPr/>
        </p:nvSpPr>
        <p:spPr bwMode="auto">
          <a:xfrm rot="16200000">
            <a:off x="6169505" y="1495633"/>
            <a:ext cx="400752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I173K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5" name="Rectangle 72"/>
          <p:cNvSpPr>
            <a:spLocks noChangeArrowheads="1"/>
          </p:cNvSpPr>
          <p:nvPr/>
        </p:nvSpPr>
        <p:spPr bwMode="auto">
          <a:xfrm rot="16200000">
            <a:off x="6345225" y="1474794"/>
            <a:ext cx="442430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L175K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6" name="Rectangle 73"/>
          <p:cNvSpPr>
            <a:spLocks noChangeArrowheads="1"/>
          </p:cNvSpPr>
          <p:nvPr/>
        </p:nvSpPr>
        <p:spPr bwMode="auto">
          <a:xfrm rot="16200000">
            <a:off x="6540477" y="1465978"/>
            <a:ext cx="460063" cy="1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A176K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7" name="Rectangle 74"/>
          <p:cNvSpPr>
            <a:spLocks noChangeArrowheads="1"/>
          </p:cNvSpPr>
          <p:nvPr/>
        </p:nvSpPr>
        <p:spPr bwMode="auto">
          <a:xfrm>
            <a:off x="6871267" y="1547893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Textfeld 177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845656" y="1733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79" name="Textfeld 17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826383" y="1733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80" name="Textfeld 17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036369" y="1733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81" name="Textfeld 18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232664" y="1733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82" name="Textfeld 18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429223" y="1733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83" name="Textfeld 182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633291" y="1733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84" name="Line 67"/>
          <p:cNvSpPr>
            <a:spLocks noChangeShapeType="1"/>
          </p:cNvSpPr>
          <p:nvPr/>
        </p:nvSpPr>
        <p:spPr bwMode="auto">
          <a:xfrm>
            <a:off x="5887253" y="1245192"/>
            <a:ext cx="1152000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Rectangle 36"/>
          <p:cNvSpPr>
            <a:spLocks noChangeArrowheads="1"/>
          </p:cNvSpPr>
          <p:nvPr/>
        </p:nvSpPr>
        <p:spPr bwMode="auto">
          <a:xfrm>
            <a:off x="6281245" y="1046772"/>
            <a:ext cx="4360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POPC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6" name="Rectangle 6"/>
          <p:cNvSpPr>
            <a:spLocks noChangeArrowheads="1"/>
          </p:cNvSpPr>
          <p:nvPr/>
        </p:nvSpPr>
        <p:spPr bwMode="auto">
          <a:xfrm>
            <a:off x="7213307" y="1779667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L-685,458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8" name="Rectangle 59"/>
          <p:cNvSpPr>
            <a:spLocks noChangeArrowheads="1"/>
          </p:cNvSpPr>
          <p:nvPr/>
        </p:nvSpPr>
        <p:spPr bwMode="auto">
          <a:xfrm>
            <a:off x="5289030" y="370412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9" name="Line 60"/>
          <p:cNvSpPr>
            <a:spLocks noChangeShapeType="1"/>
          </p:cNvSpPr>
          <p:nvPr/>
        </p:nvSpPr>
        <p:spPr bwMode="auto">
          <a:xfrm>
            <a:off x="5491416" y="379486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Rectangle 59"/>
          <p:cNvSpPr>
            <a:spLocks noChangeArrowheads="1"/>
          </p:cNvSpPr>
          <p:nvPr/>
        </p:nvSpPr>
        <p:spPr bwMode="auto">
          <a:xfrm>
            <a:off x="5289030" y="355628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1" name="Line 60"/>
          <p:cNvSpPr>
            <a:spLocks noChangeShapeType="1"/>
          </p:cNvSpPr>
          <p:nvPr/>
        </p:nvSpPr>
        <p:spPr bwMode="auto">
          <a:xfrm>
            <a:off x="5491416" y="366290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Rectangle 59"/>
          <p:cNvSpPr>
            <a:spLocks noChangeArrowheads="1"/>
          </p:cNvSpPr>
          <p:nvPr/>
        </p:nvSpPr>
        <p:spPr bwMode="auto">
          <a:xfrm>
            <a:off x="5204070" y="2010500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3" name="Line 60"/>
          <p:cNvSpPr>
            <a:spLocks noChangeShapeType="1"/>
          </p:cNvSpPr>
          <p:nvPr/>
        </p:nvSpPr>
        <p:spPr bwMode="auto">
          <a:xfrm>
            <a:off x="5491416" y="210249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Rectangle 59"/>
          <p:cNvSpPr>
            <a:spLocks noChangeArrowheads="1"/>
          </p:cNvSpPr>
          <p:nvPr/>
        </p:nvSpPr>
        <p:spPr bwMode="auto">
          <a:xfrm>
            <a:off x="5289030" y="223354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98</a:t>
            </a:r>
          </a:p>
        </p:txBody>
      </p:sp>
      <p:sp>
        <p:nvSpPr>
          <p:cNvPr id="195" name="Line 60"/>
          <p:cNvSpPr>
            <a:spLocks noChangeShapeType="1"/>
          </p:cNvSpPr>
          <p:nvPr/>
        </p:nvSpPr>
        <p:spPr bwMode="auto">
          <a:xfrm>
            <a:off x="5491416" y="232554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Line 60"/>
          <p:cNvSpPr>
            <a:spLocks noChangeShapeType="1"/>
          </p:cNvSpPr>
          <p:nvPr/>
        </p:nvSpPr>
        <p:spPr bwMode="auto">
          <a:xfrm>
            <a:off x="5491416" y="253107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Rectangle 59"/>
          <p:cNvSpPr>
            <a:spLocks noChangeArrowheads="1"/>
          </p:cNvSpPr>
          <p:nvPr/>
        </p:nvSpPr>
        <p:spPr bwMode="auto">
          <a:xfrm>
            <a:off x="5289030" y="268020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98" name="Line 60"/>
          <p:cNvSpPr>
            <a:spLocks noChangeShapeType="1"/>
          </p:cNvSpPr>
          <p:nvPr/>
        </p:nvSpPr>
        <p:spPr bwMode="auto">
          <a:xfrm>
            <a:off x="5491416" y="277220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Rectangle 59"/>
          <p:cNvSpPr>
            <a:spLocks noChangeArrowheads="1"/>
          </p:cNvSpPr>
          <p:nvPr/>
        </p:nvSpPr>
        <p:spPr bwMode="auto">
          <a:xfrm>
            <a:off x="5289030" y="297690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0" name="Line 60"/>
          <p:cNvSpPr>
            <a:spLocks noChangeShapeType="1"/>
          </p:cNvSpPr>
          <p:nvPr/>
        </p:nvSpPr>
        <p:spPr bwMode="auto">
          <a:xfrm>
            <a:off x="5491416" y="306890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Rectangle 59"/>
          <p:cNvSpPr>
            <a:spLocks noChangeArrowheads="1"/>
          </p:cNvSpPr>
          <p:nvPr/>
        </p:nvSpPr>
        <p:spPr bwMode="auto">
          <a:xfrm>
            <a:off x="5289030" y="243874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64</a:t>
            </a:r>
          </a:p>
        </p:txBody>
      </p:sp>
      <p:sp>
        <p:nvSpPr>
          <p:cNvPr id="62" name="Rectangle 12"/>
          <p:cNvSpPr>
            <a:spLocks noChangeArrowheads="1"/>
          </p:cNvSpPr>
          <p:nvPr/>
        </p:nvSpPr>
        <p:spPr bwMode="auto">
          <a:xfrm>
            <a:off x="3651170" y="3581410"/>
            <a:ext cx="3157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PSH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4" name="Rectangle 12"/>
          <p:cNvSpPr>
            <a:spLocks noChangeArrowheads="1"/>
          </p:cNvSpPr>
          <p:nvPr/>
        </p:nvSpPr>
        <p:spPr bwMode="auto">
          <a:xfrm>
            <a:off x="7213307" y="3397718"/>
            <a:ext cx="3157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PSH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2325116" y="3581410"/>
            <a:ext cx="1209555" cy="2134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Rechteck 66"/>
          <p:cNvSpPr/>
          <p:nvPr/>
        </p:nvSpPr>
        <p:spPr>
          <a:xfrm>
            <a:off x="5869826" y="3383322"/>
            <a:ext cx="1209555" cy="2134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Textfeld 30"/>
          <p:cNvSpPr txBox="1"/>
          <p:nvPr/>
        </p:nvSpPr>
        <p:spPr>
          <a:xfrm>
            <a:off x="1776853" y="2284801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feld 30"/>
          <p:cNvSpPr txBox="1"/>
          <p:nvPr/>
        </p:nvSpPr>
        <p:spPr>
          <a:xfrm>
            <a:off x="5175562" y="1827966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687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Breitbild</PresentationFormat>
  <Paragraphs>122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Feilen, Lukas /DZNE</dc:creator>
  <cp:lastModifiedBy>Feilen, Lukas /DZNE</cp:lastModifiedBy>
  <cp:revision>26</cp:revision>
  <dcterms:created xsi:type="dcterms:W3CDTF">2022-01-07T11:19:36Z</dcterms:created>
  <dcterms:modified xsi:type="dcterms:W3CDTF">2022-05-03T07:10:58Z</dcterms:modified>
</cp:coreProperties>
</file>